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350E-11BB-4FA3-9E7F-E51BB566B4B3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B9D9-41E0-4F30-9398-9B0B680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626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350E-11BB-4FA3-9E7F-E51BB566B4B3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B9D9-41E0-4F30-9398-9B0B680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3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350E-11BB-4FA3-9E7F-E51BB566B4B3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B9D9-41E0-4F30-9398-9B0B680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950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350E-11BB-4FA3-9E7F-E51BB566B4B3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B9D9-41E0-4F30-9398-9B0B680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771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350E-11BB-4FA3-9E7F-E51BB566B4B3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B9D9-41E0-4F30-9398-9B0B680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526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350E-11BB-4FA3-9E7F-E51BB566B4B3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B9D9-41E0-4F30-9398-9B0B680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46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350E-11BB-4FA3-9E7F-E51BB566B4B3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B9D9-41E0-4F30-9398-9B0B680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7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350E-11BB-4FA3-9E7F-E51BB566B4B3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B9D9-41E0-4F30-9398-9B0B680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7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350E-11BB-4FA3-9E7F-E51BB566B4B3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B9D9-41E0-4F30-9398-9B0B680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07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350E-11BB-4FA3-9E7F-E51BB566B4B3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B9D9-41E0-4F30-9398-9B0B680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564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350E-11BB-4FA3-9E7F-E51BB566B4B3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B9D9-41E0-4F30-9398-9B0B680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91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4350E-11BB-4FA3-9E7F-E51BB566B4B3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9B9D9-41E0-4F30-9398-9B0B680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620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2852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7708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8662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4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0130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8819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2323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407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0517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0270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8799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0748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State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Driedger, Kevin (MDE)</dc:creator>
  <cp:lastModifiedBy>Driedger, Kevin (MDE)</cp:lastModifiedBy>
  <cp:revision>1</cp:revision>
  <dcterms:created xsi:type="dcterms:W3CDTF">2013-07-31T15:01:23Z</dcterms:created>
  <dcterms:modified xsi:type="dcterms:W3CDTF">2013-07-31T15:01:59Z</dcterms:modified>
</cp:coreProperties>
</file>